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814C1A-50FA-4041-A57F-B36289C711B9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0E1ABF-C491-4630-B82F-C6014D1E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1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45732E9-2CC9-4F1E-8F2F-B4DB9C33E792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F49ADB7-FF26-4843-AAB2-900D7A9EC35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oued Alger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670"/>
            <a:ext cx="5454108" cy="362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media.treehugger.com/assets/images/2011/10/sahara-forest-projec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656" y="3755631"/>
            <a:ext cx="5605826" cy="310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upload.wikimedia.org/wikipedia/commons/6/68/Desertification_ma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007" y="-11671"/>
            <a:ext cx="5215993" cy="376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77" y="340659"/>
            <a:ext cx="3937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Reclaiming the Desert 1 sand dune at a time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0" y="3136008"/>
            <a:ext cx="381000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 smtClean="0"/>
              <a:t>One third of the worlds population lives in arid or semi arid climate</a:t>
            </a:r>
            <a:endParaRPr lang="en-US" sz="1600" dirty="0"/>
          </a:p>
        </p:txBody>
      </p:sp>
      <p:pic>
        <p:nvPicPr>
          <p:cNvPr id="1026" name="Picture 2" descr="http://upload.wikimedia.org/wikipedia/commons/b/bc/Seawater_Greenhouse_newly_installed_in_Tenerif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609974"/>
            <a:ext cx="3928007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upload.wikimedia.org/wikipedia/commons/d/d8/Seawater_Greenhouse_in_Tenerife_two_years_after_being_installe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1600"/>
            <a:ext cx="3894563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58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1336</TotalTime>
  <Words>22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Austin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Aaron</dc:creator>
  <cp:lastModifiedBy>Aaron</cp:lastModifiedBy>
  <cp:revision>6</cp:revision>
  <dcterms:created xsi:type="dcterms:W3CDTF">2012-11-29T19:48:31Z</dcterms:created>
  <dcterms:modified xsi:type="dcterms:W3CDTF">2012-11-30T18:04:52Z</dcterms:modified>
</cp:coreProperties>
</file>